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11AE62-0F2A-409C-8BCC-AB7280BF9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BB6B4A1-EACD-4F9F-82D4-CD89356CF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2477C4-7006-42DF-B0A4-722DFF53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9776CC-6D71-49EF-A204-89D5D0AA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F4DA54-E6B7-4A36-A5F6-1B9719C7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7266E7-9001-4B3F-BC40-CEAED15A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0E9667-4CD0-436E-9D04-DBC1B8CFB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51F29A-A6B0-47F1-A709-9DF1D736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496DAC-2D9C-4973-904E-55B5296D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B292BE-5B10-49ED-8CCC-DD7D34DB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6DB86D-53A5-49DD-86BC-503D56ABF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9972432-7093-4B92-806A-6D4279DA8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960CCE-B001-43B5-B487-D3FF745D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ADBF2C-3A4D-47BD-A222-AE2494D4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6AA842-29FF-41C6-940F-E94AB999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4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3F5623-1CA2-4D6D-AD6C-8E27218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BE593-DADB-4418-822A-1D5AF35A4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A5FBAD-C62E-455E-9F96-F50BAF4F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CE1B16-559B-4811-A48D-D023D3BE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B715D7-A05C-4D25-9FD9-F35CE482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86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D8285C-C115-4E8B-A114-6CB18C3D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E1B4A3-63D6-4BB7-948E-C56F9AE9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02A307-B86E-41AC-9B47-D6461137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027437-34FA-4F36-B36E-A5C36699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2B4CBE-F376-4692-8F63-F6E9A7AA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24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49ED51-743B-4C73-812A-982AB238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4D3195-79DE-453F-9248-67DEF2B55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77ECAB-234C-47E0-BE10-60FFD7C3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DBAC75-75B2-41A4-BA25-6E21784A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CF01B1-2349-4581-98F6-A554B4E2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FF0C1-D4AA-4ADC-AF98-7FF25DD6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89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4A4DA6-3A47-4B41-B505-91C9BC28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39FF5F-DBD6-47C2-9D5F-147656694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DBBA04-89B3-4B81-AF33-19D72513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DD82365-93EA-40FC-B960-278FAF22F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555485E-0A43-4CC7-875B-00DA6FA70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39EE4B9-62EE-4323-BB6F-8A89F83B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1D7A1F7-6FA6-4B89-A33F-D30CA304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54B596-56EC-485E-B61E-6D5C1798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BBB8C8-7170-4536-BE92-1D5DF160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7DE7F1-FA8A-47E6-AF79-BFED3C47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46371D0-9ACB-4060-AB6C-A227BF09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9B21A2-D9D1-4DA0-AA53-BB870EDC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6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E0AA549-EA71-4E32-9ACF-0CC2DC14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D0CC561-D46C-4575-8F6E-631027AE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923D01-B0D3-41C2-A0FC-2BA89253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30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576555-9CB8-4250-A450-17729776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B3A859-68BD-4633-82DB-2FBE1D42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949681-8D3B-4B8C-ADCC-EB47126C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7A826A-B69A-460B-A622-AD2DFD8C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DD76AF-6985-4EA6-A1F2-DE8F6D99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7C90B0-7FA5-4963-A384-6EEF3E68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09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2A3C59-B602-44C4-B644-BAC683F5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2F3FFAC-BFB5-4C8B-9233-EB2693887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BD761F-4096-4C63-929E-F5797E7E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8FF8AC-F9DE-468F-9E88-98B9E6D7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EE42B6-9EC0-49A2-BC8E-77F9073B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BF3704-EC82-4D98-A430-86A0C910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5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27D76B4-1F01-44B4-96A1-385B4703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32F039-0622-426C-B69D-D393921F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E11DB4-7A81-47F2-9E79-E06B06A27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C4BD-5A3D-4232-8B0E-9F5200A84CC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1F5387-2438-45CE-AB50-A56575670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1AEB2B-9A37-478A-80A7-3E42F3A8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C297-BDAE-49D5-AFF1-601277378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381C7-C359-4446-8364-07F068325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69C13-9819-458F-9248-7682BE61B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935348-2750-4727-B78E-85A0C8CD8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AA2DAACD-B1DE-4114-A969-0100C8C2D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5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CD6977-75EA-4F16-94FC-99D6EF69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2579921A-A5A5-4335-BB12-F0BC50BE9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BEE01E-9F65-49DE-B84C-9CD122535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89718E9-A21F-4BBC-A554-352E1086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9E5ABAC-595E-4F6A-B78E-2FD95CC2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359124C3-42E1-48B0-B3AB-0E42B1C0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EF41570-7829-47D5-856B-F2609B0FA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BE5AC4-CA74-4ADC-8F1B-B3BF8EF6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B9F1B8B-B3DD-4D23-A040-E23495779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5316AD9D-91FF-4E3C-A903-6DE76CD7F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1DB5A7A-458C-4FE9-86F6-E6CB7A54E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755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4799653-9FD8-4BAA-8ADE-239231E5E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DA8BC179-1408-4D80-9C8E-9F0346F0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2238A6ED-2827-45C6-AA5D-80C0CBA0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ED0A8475-B934-4291-AA7A-740290FC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80E9DC-CBAE-4DDC-A713-A1C57AB0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286C4B6E-208C-46C8-BACD-A45571357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ED1D9B6-C4EE-4F47-8F69-989B986D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Geniş ekran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ÖZDEMİR</dc:creator>
  <cp:lastModifiedBy>Mehmet ÖZDEMİR</cp:lastModifiedBy>
  <cp:revision>2</cp:revision>
  <dcterms:created xsi:type="dcterms:W3CDTF">2021-03-26T11:39:46Z</dcterms:created>
  <dcterms:modified xsi:type="dcterms:W3CDTF">2021-03-26T11:49:46Z</dcterms:modified>
</cp:coreProperties>
</file>